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778" r:id="rId2"/>
    <p:sldId id="1791" r:id="rId3"/>
    <p:sldId id="1792" r:id="rId4"/>
    <p:sldId id="1793" r:id="rId5"/>
    <p:sldId id="1794" r:id="rId6"/>
    <p:sldId id="179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37943"/>
            <a:ext cx="9143999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449. A KILAWM KONGPITE KIHON CIANG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When the Beautiful Gates Unfold 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21:25</a:t>
            </a:r>
          </a:p>
          <a:p>
            <a:r>
              <a:rPr lang="en-US" sz="1500" dirty="0"/>
              <a:t>J. H. </a:t>
            </a:r>
            <a:r>
              <a:rPr lang="en-US" sz="1500" dirty="0" err="1"/>
              <a:t>Allemain</a:t>
            </a:r>
            <a:endParaRPr lang="en-US" sz="1500" dirty="0"/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9844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vakthap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7618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85191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04154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ta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en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sianthona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87158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2210821"/>
            <a:ext cx="851535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nawngkai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02120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210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449. A KILAWM KONGPITE KIHON CIANG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2018-12-15T07:29:11Z</dcterms:modified>
</cp:coreProperties>
</file>