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78" r:id="rId2"/>
    <p:sldId id="1791" r:id="rId3"/>
    <p:sldId id="1792" r:id="rId4"/>
    <p:sldId id="1793" r:id="rId5"/>
    <p:sldId id="1794" r:id="rId6"/>
    <p:sldId id="179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399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449. A KILAWM KONGPITE KIHON CIANG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When the Beautiful Gates Unfold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21:25</a:t>
            </a:r>
          </a:p>
          <a:p>
            <a:r>
              <a:rPr lang="en-US" sz="1500" dirty="0"/>
              <a:t>J. H. </a:t>
            </a:r>
            <a:r>
              <a:rPr lang="en-US" sz="1500" dirty="0" err="1"/>
              <a:t>Allemain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984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761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851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415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en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8715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nawngkai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0212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449. A KILAWM KONGPITE KIHON CIANG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2018-12-15T07:29:11Z</dcterms:modified>
</cp:coreProperties>
</file>